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57" r:id="rId4"/>
    <p:sldId id="259" r:id="rId5"/>
    <p:sldId id="260" r:id="rId6"/>
    <p:sldId id="262" r:id="rId7"/>
    <p:sldId id="266" r:id="rId8"/>
    <p:sldId id="264" r:id="rId9"/>
    <p:sldId id="268" r:id="rId10"/>
    <p:sldId id="270" r:id="rId11"/>
    <p:sldId id="272" r:id="rId12"/>
    <p:sldId id="276" r:id="rId13"/>
    <p:sldId id="274" r:id="rId14"/>
    <p:sldId id="282" r:id="rId15"/>
    <p:sldId id="287" r:id="rId16"/>
    <p:sldId id="278" r:id="rId17"/>
    <p:sldId id="284" r:id="rId18"/>
    <p:sldId id="285" r:id="rId19"/>
    <p:sldId id="286" r:id="rId20"/>
    <p:sldId id="288" r:id="rId21"/>
    <p:sldId id="28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21694-C4D9-494A-BF3D-2ABEDA949BFD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FAD71-F747-4985-BAF0-000AC06F5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8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FAD71-F747-4985-BAF0-000AC06F51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56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7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31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045597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320699"/>
      </p:ext>
    </p:extLst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244239"/>
      </p:ext>
    </p:extLst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735540"/>
      </p:ext>
    </p:extLst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943492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89952"/>
      </p:ext>
    </p:extLst>
  </p:cSld>
  <p:clrMapOvr>
    <a:masterClrMapping/>
  </p:clrMapOvr>
  <p:transition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233221"/>
      </p:ext>
    </p:extLst>
  </p:cSld>
  <p:clrMapOvr>
    <a:masterClrMapping/>
  </p:clrMapOvr>
  <p:transition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63291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75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74117"/>
      </p:ext>
    </p:extLst>
  </p:cSld>
  <p:clrMapOvr>
    <a:masterClrMapping/>
  </p:clrMapOvr>
  <p:transition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432469"/>
      </p:ext>
    </p:extLst>
  </p:cSld>
  <p:clrMapOvr>
    <a:masterClrMapping/>
  </p:clrMapOvr>
  <p:transition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804150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1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8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8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74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6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71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1F349-4C56-4DE2-B1EC-EDC9E98DF869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586F-104F-4274-B162-2F689BAC7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7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F486E-5FFB-4345-90A4-F600B60633DE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9/10/2017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DBCDA-E92F-49E0-8F65-B0656A86E537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61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New folder (5)\cher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601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3348" y="0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/>
              <a:t>স্বাগতম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236725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67830" y="5884904"/>
            <a:ext cx="4958862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/>
              <a:t>জমি চাষ</a:t>
            </a:r>
            <a:endParaRPr lang="en-US" sz="4000" dirty="0"/>
          </a:p>
        </p:txBody>
      </p:sp>
      <p:pic>
        <p:nvPicPr>
          <p:cNvPr id="3" name="Picture 2" descr="c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15" y="264250"/>
            <a:ext cx="4125515" cy="5300978"/>
          </a:xfrm>
          <a:prstGeom prst="rect">
            <a:avLst/>
          </a:prstGeom>
        </p:spPr>
      </p:pic>
      <p:pic>
        <p:nvPicPr>
          <p:cNvPr id="4" name="Picture 3" descr="cas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278" y="331076"/>
            <a:ext cx="4530122" cy="521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1611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fur Rahaman\Desktop\HASAN\rop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3779" y="252250"/>
            <a:ext cx="8383314" cy="510802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86698" y="5812868"/>
            <a:ext cx="5338689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ধানের চারা রোপণ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83569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fur Rahaman\Desktop\HASAN\s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896" y="198411"/>
            <a:ext cx="3532856" cy="3487324"/>
          </a:xfrm>
          <a:prstGeom prst="rect">
            <a:avLst/>
          </a:prstGeom>
          <a:noFill/>
        </p:spPr>
      </p:pic>
      <p:pic>
        <p:nvPicPr>
          <p:cNvPr id="1027" name="Picture 3" descr="C:\Users\Arifur Rahaman\Desktop\HASAN\sar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6171" y="182878"/>
            <a:ext cx="4525988" cy="3460654"/>
          </a:xfrm>
          <a:prstGeom prst="rect">
            <a:avLst/>
          </a:prstGeom>
          <a:noFill/>
        </p:spPr>
      </p:pic>
      <p:pic>
        <p:nvPicPr>
          <p:cNvPr id="1028" name="Picture 4" descr="C:\Users\Arifur Rahaman\Desktop\HASAN\sar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4819" y="3879166"/>
            <a:ext cx="5008483" cy="27390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906363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rifur Rahaman\Desktop\HASAN\kitnas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021" y="220718"/>
            <a:ext cx="8336017" cy="496613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29692" y="5718275"/>
            <a:ext cx="7216726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ধানের জমিতে কিটনাশক প্রয়োগ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46827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rifur Rahaman\Desktop\HASAN\malc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5167" y="274613"/>
            <a:ext cx="3603234" cy="282027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9672" y="3279228"/>
            <a:ext cx="3745523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আগাছা দমন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 descr="C:\Users\Arifur Rahaman\Desktop\HASAN\po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7572" y="211016"/>
            <a:ext cx="4238552" cy="3559127"/>
          </a:xfrm>
          <a:prstGeom prst="rect">
            <a:avLst/>
          </a:prstGeom>
          <a:noFill/>
        </p:spPr>
      </p:pic>
      <p:pic>
        <p:nvPicPr>
          <p:cNvPr id="2052" name="Picture 4" descr="C:\Users\Arifur Rahaman\Desktop\HASAN\poka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4785" y="4042263"/>
            <a:ext cx="3523957" cy="25717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473526" y="4684542"/>
            <a:ext cx="4157003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ধানের ক্ষতিকর পোকা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93992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han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59" y="229092"/>
            <a:ext cx="4496745" cy="5651446"/>
          </a:xfrm>
          <a:prstGeom prst="rect">
            <a:avLst/>
          </a:prstGeom>
        </p:spPr>
      </p:pic>
      <p:pic>
        <p:nvPicPr>
          <p:cNvPr id="3" name="Picture 2" descr="dan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908" y="252248"/>
            <a:ext cx="3878316" cy="56282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7886" y="5990897"/>
            <a:ext cx="7354614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সার প্রয়োগ ও পানি সেচ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42254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n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56" y="236482"/>
            <a:ext cx="3890141" cy="5123795"/>
          </a:xfrm>
          <a:prstGeom prst="rect">
            <a:avLst/>
          </a:prstGeom>
        </p:spPr>
      </p:pic>
      <p:pic>
        <p:nvPicPr>
          <p:cNvPr id="3" name="Picture 2" descr="dan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403" y="205772"/>
            <a:ext cx="4516821" cy="51229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1272" y="5675587"/>
            <a:ext cx="6526925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ধান কাটা, মাড়াই,ঝাড়াই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5537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-609600"/>
            <a:ext cx="6858000" cy="2387600"/>
          </a:xfrm>
        </p:spPr>
        <p:txBody>
          <a:bodyPr/>
          <a:lstStyle/>
          <a:p>
            <a:r>
              <a:rPr lang="bn-BD" dirty="0" smtClean="0"/>
              <a:t>দলগত কাজ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6858000" cy="1655762"/>
          </a:xfrm>
        </p:spPr>
        <p:txBody>
          <a:bodyPr>
            <a:noAutofit/>
          </a:bodyPr>
          <a:lstStyle/>
          <a:p>
            <a:r>
              <a:rPr lang="bn-BD" sz="4400" dirty="0" smtClean="0"/>
              <a:t>আউশ ও আমন ধানের ৫টি করে জাতের নাম লিখ।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43234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28600"/>
            <a:ext cx="8229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/>
              <a:t>মূল্যায়ন</a:t>
            </a:r>
            <a:endParaRPr lang="en-US" sz="115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3200400"/>
            <a:ext cx="7086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4000" dirty="0" smtClean="0"/>
              <a:t>কয়েকটি ক্ষতিকর পোকার নাম বল।</a:t>
            </a:r>
            <a:endParaRPr lang="bn-BD" sz="4000" dirty="0"/>
          </a:p>
          <a:p>
            <a:pPr marL="285750" indent="-285750">
              <a:buFont typeface="Wingdings" pitchFamily="2" charset="2"/>
              <a:buChar char="v"/>
            </a:pPr>
            <a:r>
              <a:rPr lang="bn-BD" sz="4000" dirty="0" smtClean="0"/>
              <a:t>কয়েকটি রাসায়নিক সারের নাম বল</a:t>
            </a:r>
            <a:r>
              <a:rPr lang="bn-BD" sz="4000" dirty="0"/>
              <a:t> </a:t>
            </a:r>
            <a:endParaRPr lang="bn-BD" sz="40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bn-BD" sz="4000" dirty="0" smtClean="0"/>
              <a:t>কয়েকটি ধানের জাতের নাম বল।</a:t>
            </a:r>
          </a:p>
          <a:p>
            <a:endParaRPr lang="bn-BD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1082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New folder (5)\Hom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63000" cy="522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52500" y="2213298"/>
            <a:ext cx="7162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FFFF00"/>
                </a:solidFill>
              </a:rPr>
              <a:t>বাড়ির কাজ</a:t>
            </a:r>
            <a:endParaRPr lang="en-US" sz="115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411450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</a:rPr>
              <a:t>ধান চাষে কিভাবে অধিক ফলন পাওয়া যায় তা আলোচানা কর</a:t>
            </a:r>
            <a:endParaRPr lang="en-US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418173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0"/>
            <a:ext cx="5943600" cy="18620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11500" dirty="0" smtClean="0"/>
              <a:t>পরিচিতি</a:t>
            </a:r>
            <a:endParaRPr lang="en-US" sz="115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514600"/>
            <a:ext cx="419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4">
                    <a:lumMod val="75000"/>
                  </a:schemeClr>
                </a:solidFill>
              </a:rPr>
              <a:t>তাহমিনা</a:t>
            </a:r>
          </a:p>
          <a:p>
            <a:r>
              <a:rPr lang="bn-BD" sz="3600" dirty="0" smtClean="0">
                <a:solidFill>
                  <a:schemeClr val="accent4">
                    <a:lumMod val="75000"/>
                  </a:schemeClr>
                </a:solidFill>
              </a:rPr>
              <a:t>সহকারি শিক্ষক</a:t>
            </a:r>
          </a:p>
          <a:p>
            <a:r>
              <a:rPr lang="bn-BD" sz="3600" dirty="0" smtClean="0">
                <a:solidFill>
                  <a:schemeClr val="accent4">
                    <a:lumMod val="75000"/>
                  </a:schemeClr>
                </a:solidFill>
              </a:rPr>
              <a:t>সাইলদিয়া দাখিল মাদ্রাসা</a:t>
            </a:r>
          </a:p>
          <a:p>
            <a:r>
              <a:rPr lang="bn-BD" sz="3600" dirty="0" smtClean="0">
                <a:solidFill>
                  <a:schemeClr val="accent4">
                    <a:lumMod val="75000"/>
                  </a:schemeClr>
                </a:solidFill>
              </a:rPr>
              <a:t>কালিগঞ্জ ,গাজীপুর।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5400" y="2362200"/>
            <a:ext cx="381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</a:rPr>
              <a:t>শ্রেনিঃ৯ম</a:t>
            </a:r>
          </a:p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</a:rPr>
              <a:t>বিষয়ঃকৃষি</a:t>
            </a:r>
          </a:p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</a:rPr>
              <a:t>অধ্যায়ঃ৪র্থ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3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New folder (5)\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067799" cy="70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33600" y="381000"/>
            <a:ext cx="5410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2060"/>
                </a:solidFill>
              </a:rPr>
              <a:t>ধন্যবাদ</a:t>
            </a:r>
            <a:endParaRPr lang="en-US" sz="11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8181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25313" y="5801713"/>
            <a:ext cx="5923893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চিত্র-ধানের জমি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dhan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72" y="387640"/>
            <a:ext cx="4128395" cy="4736155"/>
          </a:xfrm>
          <a:prstGeom prst="rect">
            <a:avLst/>
          </a:prstGeom>
        </p:spPr>
      </p:pic>
      <p:pic>
        <p:nvPicPr>
          <p:cNvPr id="7" name="Picture 6" descr="dhan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3304" y="458022"/>
            <a:ext cx="3972911" cy="466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36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9600" dirty="0" smtClean="0">
                <a:solidFill>
                  <a:schemeClr val="tx2">
                    <a:lumMod val="75000"/>
                  </a:schemeClr>
                </a:solidFill>
              </a:rPr>
              <a:t>পাঠ শিরোনাম</a:t>
            </a:r>
            <a:endParaRPr lang="en-US" sz="9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B050"/>
                </a:solidFill>
              </a:rPr>
              <a:t>ধান চাষ পদ্ধতি</a:t>
            </a:r>
            <a:endParaRPr lang="en-US" sz="7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02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320" y="1630620"/>
            <a:ext cx="8271803" cy="60016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914400" indent="-914400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ধান এর জাত বলতে পারবে ।</a:t>
            </a:r>
          </a:p>
          <a:p>
            <a:pPr marL="914400" indent="-914400"/>
            <a:r>
              <a:rPr lang="bn-BD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উচ্চফলনশীল ধানের বৈশিষ্ট্য বর্ণনা করতে পারবে।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914400" indent="-914400"/>
            <a:r>
              <a:rPr lang="en-US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3.</a:t>
            </a:r>
            <a:r>
              <a:rPr lang="bn-BD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বীজ বাছাই জাগ দেওয়া ও বপন পদ্বতি বর্ণনা করতে পারবে।</a:t>
            </a:r>
          </a:p>
          <a:p>
            <a:pPr marL="914400" indent="-914400"/>
            <a:r>
              <a:rPr lang="bn-BD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৪। ধানের জমি তৈরি পদ্বতি ব্যাখ্যা করতে                                                                                                                             পারবে 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40640"/>
            <a:ext cx="7083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chemeClr val="accent1">
                    <a:lumMod val="75000"/>
                  </a:schemeClr>
                </a:solidFill>
              </a:rPr>
              <a:t>শিখনফল</a:t>
            </a:r>
            <a:endParaRPr 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63392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188" y="220720"/>
            <a:ext cx="7177252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উচ্চফলনশীল ধানের বৈশিষ্ট্য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011" y="1135118"/>
            <a:ext cx="565193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১।গাছ মজবুত এবং পাতা খাড়া।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২।শীষের ধান পেকে গেলেও গাছ সবুজ থাকে।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৩।গাছ খাটো ও হেলে পড়ে না।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৪।খড়ের চেয়ে ধানের উৎপাদন বেশি।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৫।পোকা ও রোগের আক্রমণ কম হয়।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han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722" y="2380594"/>
            <a:ext cx="4079327" cy="400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5699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ধানের জাত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3868340" cy="823912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আউশ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92D050"/>
          </a:solidFill>
        </p:spPr>
        <p:txBody>
          <a:bodyPr>
            <a:normAutofit lnSpcReduction="10000"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নিজামী,নিয়ামত,গাজী, আশা,সু                                                                                                                                                                                                                                                                      ফলা,ময়না,চান্দিনা,শাহীবালাম,বিপ্লব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বোরো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rgbClr val="92D050"/>
          </a:solidFill>
        </p:spPr>
        <p:txBody>
          <a:bodyPr>
            <a:normAutofit lnSpcReduction="10000"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হাসি,শাহজালাল,মোহিনী,মঙ্গল,ব্রিবালাম,প্রগতি,দুধসর,রতিশাইল,কটকতারা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47970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n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645" y="333211"/>
            <a:ext cx="3939286" cy="3040611"/>
          </a:xfrm>
          <a:prstGeom prst="rect">
            <a:avLst/>
          </a:prstGeom>
        </p:spPr>
      </p:pic>
      <p:pic>
        <p:nvPicPr>
          <p:cNvPr id="3" name="Picture 2" descr="dan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811" y="299710"/>
            <a:ext cx="4103468" cy="3058347"/>
          </a:xfrm>
          <a:prstGeom prst="rect">
            <a:avLst/>
          </a:prstGeom>
        </p:spPr>
      </p:pic>
      <p:pic>
        <p:nvPicPr>
          <p:cNvPr id="4" name="Picture 3" descr="dan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141" y="3971268"/>
            <a:ext cx="4043856" cy="25871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96203" y="4099035"/>
            <a:ext cx="3795548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বীজ বাছাই, জাগ দেওয়, বপন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9662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an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36483"/>
            <a:ext cx="4114800" cy="5218386"/>
          </a:xfrm>
          <a:prstGeom prst="rect">
            <a:avLst/>
          </a:prstGeom>
        </p:spPr>
      </p:pic>
      <p:pic>
        <p:nvPicPr>
          <p:cNvPr id="3" name="Picture 2" descr="dan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56" y="220716"/>
            <a:ext cx="4162096" cy="526568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38503" y="5912069"/>
            <a:ext cx="7106307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বীজতলা ও চারা উঠানো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76389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196</Words>
  <Application>Microsoft Office PowerPoint</Application>
  <PresentationFormat>On-screen Show (4:3)</PresentationFormat>
  <Paragraphs>47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1_Office Theme</vt:lpstr>
      <vt:lpstr>PowerPoint Presentation</vt:lpstr>
      <vt:lpstr>PowerPoint Presentation</vt:lpstr>
      <vt:lpstr>PowerPoint Presentation</vt:lpstr>
      <vt:lpstr>পাঠ শিরোনাম</vt:lpstr>
      <vt:lpstr>PowerPoint Presentation</vt:lpstr>
      <vt:lpstr>PowerPoint Presentation</vt:lpstr>
      <vt:lpstr>ধানের জাত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দলগত কাজ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MasterDigital</dc:creator>
  <cp:lastModifiedBy>MasterDigital</cp:lastModifiedBy>
  <cp:revision>30</cp:revision>
  <dcterms:created xsi:type="dcterms:W3CDTF">2017-10-09T05:06:20Z</dcterms:created>
  <dcterms:modified xsi:type="dcterms:W3CDTF">2017-10-09T08:06:13Z</dcterms:modified>
</cp:coreProperties>
</file>